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717" r:id="rId2"/>
    <p:sldId id="718" r:id="rId3"/>
    <p:sldId id="680" r:id="rId4"/>
    <p:sldId id="766" r:id="rId5"/>
    <p:sldId id="767" r:id="rId6"/>
    <p:sldId id="647" r:id="rId7"/>
    <p:sldId id="724" r:id="rId8"/>
    <p:sldId id="757" r:id="rId9"/>
    <p:sldId id="756" r:id="rId10"/>
    <p:sldId id="770" r:id="rId11"/>
    <p:sldId id="786" r:id="rId12"/>
    <p:sldId id="721" r:id="rId13"/>
    <p:sldId id="725" r:id="rId14"/>
    <p:sldId id="694" r:id="rId15"/>
    <p:sldId id="787" r:id="rId16"/>
    <p:sldId id="759" r:id="rId17"/>
    <p:sldId id="744" r:id="rId18"/>
    <p:sldId id="771" r:id="rId19"/>
    <p:sldId id="719" r:id="rId20"/>
    <p:sldId id="768" r:id="rId21"/>
    <p:sldId id="761" r:id="rId22"/>
    <p:sldId id="791" r:id="rId23"/>
    <p:sldId id="790" r:id="rId24"/>
    <p:sldId id="726" r:id="rId25"/>
    <p:sldId id="762" r:id="rId26"/>
    <p:sldId id="763" r:id="rId27"/>
    <p:sldId id="764" r:id="rId28"/>
    <p:sldId id="765" r:id="rId29"/>
    <p:sldId id="785" r:id="rId30"/>
    <p:sldId id="792" r:id="rId31"/>
    <p:sldId id="720" r:id="rId32"/>
    <p:sldId id="772" r:id="rId33"/>
    <p:sldId id="774" r:id="rId34"/>
    <p:sldId id="775" r:id="rId35"/>
    <p:sldId id="773" r:id="rId36"/>
    <p:sldId id="776" r:id="rId37"/>
    <p:sldId id="722" r:id="rId38"/>
    <p:sldId id="728" r:id="rId39"/>
    <p:sldId id="788" r:id="rId40"/>
    <p:sldId id="793" r:id="rId41"/>
  </p:sldIdLst>
  <p:sldSz cx="9144000" cy="6858000" type="screen4x3"/>
  <p:notesSz cx="9363075" cy="7077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9">
          <p15:clr>
            <a:srgbClr val="A4A3A4"/>
          </p15:clr>
        </p15:guide>
        <p15:guide id="2" pos="294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68"/>
    <a:srgbClr val="0028A8"/>
    <a:srgbClr val="00124C"/>
    <a:srgbClr val="002496"/>
    <a:srgbClr val="000099"/>
    <a:srgbClr val="00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33" autoAdjust="0"/>
  </p:normalViewPr>
  <p:slideViewPr>
    <p:cSldViewPr>
      <p:cViewPr varScale="1">
        <p:scale>
          <a:sx n="61" d="100"/>
          <a:sy n="61" d="100"/>
        </p:scale>
        <p:origin x="16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12" y="78"/>
      </p:cViewPr>
      <p:guideLst>
        <p:guide orient="horz" pos="2229"/>
        <p:guide pos="29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3577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3577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E89F93-4B83-4587-B396-BAEB63A25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2178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577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1475" y="530225"/>
            <a:ext cx="3540125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3361611"/>
            <a:ext cx="7490460" cy="31846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577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537413-8DB4-4781-A5AF-D472C4A8B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5291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37A1D6-9896-4DE8-B9A7-4D505C4F9FA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69925"/>
            <a:ext cx="4695825" cy="3521075"/>
          </a:xfrm>
          <a:ln>
            <a:noFill/>
          </a:ln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48" y="4378658"/>
            <a:ext cx="5681980" cy="4306339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900" b="1" dirty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Document Research: </a:t>
            </a:r>
          </a:p>
          <a:p>
            <a:pPr eaLnBrk="1" hangingPunct="1">
              <a:lnSpc>
                <a:spcPct val="80000"/>
              </a:lnSpc>
            </a:pPr>
            <a:r>
              <a:rPr lang="en-US" sz="1000" b="1" dirty="0">
                <a:latin typeface="Garamond" pitchFamily="18" charset="0"/>
              </a:rPr>
              <a:t>NARSC:</a:t>
            </a:r>
          </a:p>
          <a:p>
            <a:pPr eaLnBrk="1" hangingPunct="1">
              <a:lnSpc>
                <a:spcPct val="80000"/>
              </a:lnSpc>
            </a:pPr>
            <a:r>
              <a:rPr lang="en-US" sz="1000" b="1" dirty="0">
                <a:latin typeface="Garamond" pitchFamily="18" charset="0"/>
              </a:rPr>
              <a:t>A suggestion for organizing various functions of the National SND Communications System:</a:t>
            </a:r>
          </a:p>
          <a:p>
            <a:pPr eaLnBrk="1" hangingPunct="1">
              <a:lnSpc>
                <a:spcPct val="80000"/>
              </a:lnSpc>
            </a:pPr>
            <a:endParaRPr lang="en-US" sz="1000" b="1" dirty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Visual Function: </a:t>
            </a:r>
            <a:r>
              <a:rPr lang="en-US" dirty="0">
                <a:latin typeface="Garamond" pitchFamily="18" charset="0"/>
              </a:rPr>
              <a:t>graphic design, pre-press functions, printed material, electronic materials, photography, multi-media materials, website materials (management))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Writing and Translation Function:</a:t>
            </a:r>
            <a:r>
              <a:rPr lang="en-US" dirty="0">
                <a:latin typeface="Garamond" pitchFamily="18" charset="0"/>
              </a:rPr>
              <a:t> press releases, copy for documents, letters, etc)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Record/Database Function</a:t>
            </a:r>
            <a:r>
              <a:rPr lang="en-US" dirty="0">
                <a:latin typeface="Garamond" pitchFamily="18" charset="0"/>
              </a:rPr>
              <a:t>: Data Bases: SNDs, Ministry, Inquiries, Donors, Arch/Diocesan, Schools, Media Sources (newspapers, TV, radio, Archives, etc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Public Relations and Media Function:</a:t>
            </a:r>
            <a:r>
              <a:rPr lang="en-US" dirty="0">
                <a:latin typeface="Garamond" pitchFamily="18" charset="0"/>
              </a:rPr>
              <a:t>  (Internal for Internal, Internal for External, External for Internal, External for External)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Technology Function:</a:t>
            </a:r>
            <a:r>
              <a:rPr lang="en-US" dirty="0">
                <a:latin typeface="Garamond" pitchFamily="18" charset="0"/>
              </a:rPr>
              <a:t>  FirstClass, E-mail, web, teleconferencing, live-broadcasting, etc.)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Garamond" pitchFamily="18" charset="0"/>
              </a:rPr>
              <a:t>Quality Control Function:</a:t>
            </a:r>
            <a:r>
              <a:rPr lang="en-US" dirty="0">
                <a:latin typeface="Garamond" pitchFamily="18" charset="0"/>
              </a:rPr>
              <a:t>  Printed Materials, Electronic Materials, Virtual Materials, Web Site Materials, Audio Materials, Broadcast Materials)</a:t>
            </a:r>
          </a:p>
          <a:p>
            <a:pPr lvl="1" eaLnBrk="1" hangingPunct="1">
              <a:lnSpc>
                <a:spcPct val="80000"/>
              </a:lnSpc>
            </a:pPr>
            <a:endParaRPr lang="en-US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8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29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5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89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21000" y="536575"/>
            <a:ext cx="3521075" cy="26416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8189" y="3360739"/>
            <a:ext cx="6866698" cy="3184525"/>
          </a:xfrm>
          <a:noFill/>
          <a:ln w="9525"/>
        </p:spPr>
        <p:txBody>
          <a:bodyPr lIns="94522" tIns="47261" rIns="94522" bIns="47261"/>
          <a:lstStyle/>
          <a:p>
            <a:endParaRPr lang="en-US">
              <a:latin typeface="Times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7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4091" tIns="47045" rIns="94091" bIns="47045"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0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2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8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4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0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1591" tIns="45795" rIns="91591" bIns="4579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76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9EECBB-BB8B-4414-AEC5-A3487B2D1C7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D1D3-1E10-4661-BC75-3EF75F6BA604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B0ABD-8305-4495-B196-007391CF6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5536B-7F17-439E-9F7B-51C273451904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6666-D480-41CA-98A4-99DD3B30FB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41709-1CDF-4119-8000-134AC5E74952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ED05-DA50-4821-8069-485582323C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81658-914F-4E61-9F61-63E067D680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F1ECA-083F-4038-94F6-8E0FF7D3B350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7887-EE5D-455B-825E-D899B17DBE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226C-9A9B-4FAC-BAE1-4D42DAB413BE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5480-82AA-42FB-A224-02D75CE73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0774E-080E-4D02-B7BB-6939B7F17FC0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CAD3-23B9-48E8-BD98-7CDBF6047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2578C-F801-4D5A-BCFF-980152F74331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1AB8-0C0D-487A-AF0C-0C992D675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3EC76-2717-48FC-9CF5-F5026DDF16C5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6F6A-8A24-4A6A-A199-B74889E748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7B64-7D06-47C2-8993-B655588E8A91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5C4E0-B957-4F05-9EA0-D4E2ABE00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81554-6A86-4C0D-B33F-6E16BF054576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C82D-53B0-4C52-A1B9-F297BB4F41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91D89-578B-45A2-BA4A-9716FAE023E3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E9CF3-B5E6-4709-B80C-4D4CFB178C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58A11D-F8B0-4B13-BE2B-99758AA237DD}" type="datetimeFigureOut">
              <a:rPr lang="en-US"/>
              <a:pPr>
                <a:defRPr/>
              </a:pPr>
              <a:t>7/28/2018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CCF6CF-F2F5-4794-8C3B-4A7FAD2AB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EB314-44AA-4BFA-B0FB-7354480A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152525"/>
            <a:ext cx="7277100" cy="1762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855AA-EB04-4B05-B685-5E553A94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7324725" cy="390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A152D-4DE1-4539-B17E-D85223F41984}"/>
              </a:ext>
            </a:extLst>
          </p:cNvPr>
          <p:cNvSpPr txBox="1"/>
          <p:nvPr/>
        </p:nvSpPr>
        <p:spPr>
          <a:xfrm>
            <a:off x="152400" y="3305175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000099"/>
              </a:solidFill>
            </a:endParaRPr>
          </a:p>
          <a:p>
            <a:pPr algn="ctr"/>
            <a:r>
              <a:rPr lang="en-US" sz="40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40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Working the Net” for Mission</a:t>
            </a:r>
          </a:p>
          <a:p>
            <a:pPr algn="ctr"/>
            <a:r>
              <a:rPr lang="en-US" sz="28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Kristin Hokanson SNDdeN</a:t>
            </a:r>
          </a:p>
        </p:txBody>
      </p:sp>
    </p:spTree>
    <p:extLst>
      <p:ext uri="{BB962C8B-B14F-4D97-AF65-F5344CB8AC3E}">
        <p14:creationId xmlns:p14="http://schemas.microsoft.com/office/powerpoint/2010/main" val="4185885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3BD98-7E8E-4649-91EC-ECCE3461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172325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9015F-6610-4BA9-AF24-C3A5CC29223A}"/>
              </a:ext>
            </a:extLst>
          </p:cNvPr>
          <p:cNvSpPr txBox="1"/>
          <p:nvPr/>
        </p:nvSpPr>
        <p:spPr>
          <a:xfrm>
            <a:off x="1524000" y="6096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Citizenship Online Tutoring  </a:t>
            </a:r>
          </a:p>
        </p:txBody>
      </p:sp>
    </p:spTree>
    <p:extLst>
      <p:ext uri="{BB962C8B-B14F-4D97-AF65-F5344CB8AC3E}">
        <p14:creationId xmlns:p14="http://schemas.microsoft.com/office/powerpoint/2010/main" val="91534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25436-864C-4A99-8861-7EDF1EE9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914400"/>
            <a:ext cx="8094894" cy="5889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D3CA-A33F-4133-B98D-6EF31F39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209550"/>
            <a:ext cx="17716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9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2971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Notre Dame Online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pic>
        <p:nvPicPr>
          <p:cNvPr id="4" name="Picture 2" descr="http://blog.grantham.edu/Portals/112901/images/computer_animated_globe.jpg.gif">
            <a:extLst>
              <a:ext uri="{FF2B5EF4-FFF2-40B4-BE49-F238E27FC236}">
                <a16:creationId xmlns:a16="http://schemas.microsoft.com/office/drawing/2014/main" id="{CA21658E-A541-4C45-BDC8-0CF5FEF4D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495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5E525-6066-4F80-A200-3C1A5012F5AD}"/>
              </a:ext>
            </a:extLst>
          </p:cNvPr>
          <p:cNvSpPr/>
          <p:nvPr/>
        </p:nvSpPr>
        <p:spPr>
          <a:xfrm>
            <a:off x="2209800" y="627587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Notre Dame Online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D8800-2694-4E04-81DD-68036935D833}"/>
              </a:ext>
            </a:extLst>
          </p:cNvPr>
          <p:cNvSpPr txBox="1"/>
          <p:nvPr/>
        </p:nvSpPr>
        <p:spPr>
          <a:xfrm>
            <a:off x="533400" y="1657350"/>
            <a:ext cx="7924800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CMO Communications Team</a:t>
            </a:r>
          </a:p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Sustainable Development Goals</a:t>
            </a:r>
          </a:p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Curriculum</a:t>
            </a:r>
          </a:p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St Julie Resources</a:t>
            </a:r>
          </a:p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Dorothy </a:t>
            </a:r>
            <a:r>
              <a:rPr lang="en-US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Stang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 Resources</a:t>
            </a:r>
          </a:p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Photovoltaic Project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860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32A5B-D067-421C-B275-065D9B2C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1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A9419-06EA-4129-90AB-E8A8ABF2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"/>
            <a:ext cx="6791325" cy="5876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99832-B100-4F41-B51B-E3D73CB1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267200"/>
            <a:ext cx="30575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9C92A-376E-4F54-BFD0-B55FF21C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1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5320D-C7D6-4AE4-9788-CE676EF7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9" y="5000625"/>
            <a:ext cx="89916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1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95250"/>
            <a:ext cx="6353175" cy="3127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30396"/>
            <a:ext cx="6181725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2657"/>
            <a:ext cx="66294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33" t="11189" r="17135"/>
          <a:stretch/>
        </p:blipFill>
        <p:spPr>
          <a:xfrm>
            <a:off x="457200" y="8860"/>
            <a:ext cx="8164945" cy="68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5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7125" y="25908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Organizational Memberships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pic>
        <p:nvPicPr>
          <p:cNvPr id="4" name="Picture 2" descr="http://blog.grantham.edu/Portals/112901/images/computer_animated_globe.jpg.gif">
            <a:extLst>
              <a:ext uri="{FF2B5EF4-FFF2-40B4-BE49-F238E27FC236}">
                <a16:creationId xmlns:a16="http://schemas.microsoft.com/office/drawing/2014/main" id="{BB045392-3A59-47E2-B130-4F3415453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59613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2209800" y="2133600"/>
            <a:ext cx="5027613" cy="4191000"/>
            <a:chOff x="1826" y="519"/>
            <a:chExt cx="4614" cy="821"/>
          </a:xfrm>
        </p:grpSpPr>
        <p:sp>
          <p:nvSpPr>
            <p:cNvPr id="2067" name="_s2067"/>
            <p:cNvSpPr>
              <a:spLocks noChangeArrowheads="1"/>
            </p:cNvSpPr>
            <p:nvPr/>
          </p:nvSpPr>
          <p:spPr bwMode="auto">
            <a:xfrm>
              <a:off x="2176" y="756"/>
              <a:ext cx="3636" cy="347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en-US" sz="3600" b="1" dirty="0">
                <a:latin typeface="Garamond" pitchFamily="18" charset="0"/>
              </a:endParaRPr>
            </a:p>
          </p:txBody>
        </p:sp>
        <p:sp>
          <p:nvSpPr>
            <p:cNvPr id="2057" name="_s2068"/>
            <p:cNvSpPr>
              <a:spLocks noChangeArrowheads="1"/>
            </p:cNvSpPr>
            <p:nvPr/>
          </p:nvSpPr>
          <p:spPr bwMode="auto">
            <a:xfrm>
              <a:off x="1966" y="536"/>
              <a:ext cx="1165" cy="302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Online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Resources</a:t>
              </a:r>
              <a:endParaRPr lang="en-US" sz="1000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2058" name="_s2070"/>
            <p:cNvSpPr>
              <a:spLocks noChangeArrowheads="1"/>
            </p:cNvSpPr>
            <p:nvPr/>
          </p:nvSpPr>
          <p:spPr bwMode="auto">
            <a:xfrm>
              <a:off x="4903" y="519"/>
              <a:ext cx="1165" cy="302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 sz="1000" b="1" dirty="0">
                <a:latin typeface="Garamond" pitchFamily="18" charset="0"/>
              </a:endParaRP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Organizational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Memberships</a:t>
              </a:r>
            </a:p>
          </p:txBody>
        </p:sp>
        <p:sp>
          <p:nvSpPr>
            <p:cNvPr id="2059" name="_s2074"/>
            <p:cNvSpPr>
              <a:spLocks noChangeArrowheads="1"/>
            </p:cNvSpPr>
            <p:nvPr/>
          </p:nvSpPr>
          <p:spPr bwMode="auto">
            <a:xfrm>
              <a:off x="5252" y="1056"/>
              <a:ext cx="1188" cy="268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Global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Networking</a:t>
              </a:r>
            </a:p>
          </p:txBody>
        </p:sp>
        <p:sp>
          <p:nvSpPr>
            <p:cNvPr id="2060" name="_s2075"/>
            <p:cNvSpPr>
              <a:spLocks noChangeArrowheads="1"/>
            </p:cNvSpPr>
            <p:nvPr/>
          </p:nvSpPr>
          <p:spPr bwMode="auto">
            <a:xfrm>
              <a:off x="3574" y="1072"/>
              <a:ext cx="1165" cy="268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Notre Dame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Online</a:t>
              </a:r>
            </a:p>
          </p:txBody>
        </p:sp>
        <p:sp>
          <p:nvSpPr>
            <p:cNvPr id="2061" name="_s2076"/>
            <p:cNvSpPr>
              <a:spLocks noChangeArrowheads="1"/>
            </p:cNvSpPr>
            <p:nvPr/>
          </p:nvSpPr>
          <p:spPr bwMode="auto">
            <a:xfrm>
              <a:off x="1826" y="1056"/>
              <a:ext cx="1165" cy="252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Social Media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aramond" pitchFamily="18" charset="0"/>
                </a:rPr>
                <a:t>Resources</a:t>
              </a:r>
            </a:p>
          </p:txBody>
        </p:sp>
      </p:grpSp>
      <p:pic>
        <p:nvPicPr>
          <p:cNvPr id="2052" name="Picture 2" descr="http://blog.grantham.edu/Portals/112901/images/computer_animated_globe.jp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9718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962400" y="2286000"/>
            <a:ext cx="14605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NDVS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9800" y="381000"/>
            <a:ext cx="670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Notre Dame Virtual School</a:t>
            </a:r>
          </a:p>
          <a:p>
            <a:pPr lvl="1" algn="ctr">
              <a:spcBef>
                <a:spcPts val="1200"/>
              </a:spcBef>
            </a:pP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schools teach whatever is necessary </a:t>
            </a:r>
          </a:p>
          <a:p>
            <a:pPr lvl="1" algn="ctr"/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equip the students for life.</a:t>
            </a:r>
          </a:p>
          <a:p>
            <a:pPr lvl="1"/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St. Julie </a:t>
            </a:r>
            <a:r>
              <a:rPr lang="en-US" sz="16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Billiart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3F093-1A7F-459E-8D64-099ED0FB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35570"/>
            <a:ext cx="17716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32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5E525-6066-4F80-A200-3C1A5012F5AD}"/>
              </a:ext>
            </a:extLst>
          </p:cNvPr>
          <p:cNvSpPr/>
          <p:nvPr/>
        </p:nvSpPr>
        <p:spPr>
          <a:xfrm>
            <a:off x="2655902" y="627587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Organizational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14193-F170-4E03-8C05-6896FF1ED9CE}"/>
              </a:ext>
            </a:extLst>
          </p:cNvPr>
          <p:cNvSpPr txBox="1"/>
          <p:nvPr/>
        </p:nvSpPr>
        <p:spPr>
          <a:xfrm>
            <a:off x="533400" y="1828800"/>
            <a:ext cx="8458200" cy="456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Education for Justice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edWeb.net		edX.org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ISTE 	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Professional Learning Networks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Digital Citizenship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Digital Library of America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CAFOD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Zoom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eSchools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News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Common Sense Media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176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2743200" cy="1704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512828"/>
            <a:ext cx="5448300" cy="4343400"/>
          </a:xfrm>
          <a:prstGeom prst="rect">
            <a:avLst/>
          </a:prstGeom>
        </p:spPr>
      </p:pic>
      <p:pic>
        <p:nvPicPr>
          <p:cNvPr id="4" name="Picture 2" descr="C:\Users\Kristin\Desktop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978195"/>
            <a:ext cx="304800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78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78240" cy="60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AB944-D853-4A58-AF84-84D77E6D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5648"/>
            <a:ext cx="6248400" cy="62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82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4193-F170-4E03-8C05-6896FF1ED9CE}"/>
              </a:ext>
            </a:extLst>
          </p:cNvPr>
          <p:cNvSpPr txBox="1"/>
          <p:nvPr/>
        </p:nvSpPr>
        <p:spPr>
          <a:xfrm>
            <a:off x="609600" y="2362200"/>
            <a:ext cx="8153400" cy="3643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Digital Citizenship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Librarians and Media Specialists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International Schools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Online Learning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Global Collaboration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STEM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Independent School Educators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BA1EA-0305-4ACE-B5FD-75D1553F2506}"/>
              </a:ext>
            </a:extLst>
          </p:cNvPr>
          <p:cNvSpPr txBox="1"/>
          <p:nvPr/>
        </p:nvSpPr>
        <p:spPr>
          <a:xfrm>
            <a:off x="838200" y="6096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1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Society for Technology</a:t>
            </a:r>
          </a:p>
          <a:p>
            <a:pPr algn="ctr"/>
            <a:r>
              <a:rPr lang="en-US" sz="2800" b="1" dirty="0">
                <a:solidFill>
                  <a:srgbClr val="001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Education</a:t>
            </a:r>
          </a:p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Professional Learning Networks (PLN)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E4439D-4603-456B-AE97-0D6D8C37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814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1921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E98EF-A621-4C78-95D9-F7670B35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14400"/>
            <a:ext cx="4781550" cy="1743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CF445-AF89-4BBD-8A50-5D8657D13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65" y="2657476"/>
            <a:ext cx="6837794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9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30B6C-F7EC-40B5-820E-9376FB3BE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232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EB98E-5E38-4AA6-BED1-5DA6B8DB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44000" cy="25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02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304F3-88E6-4B22-A018-95F17DD3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3719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D1C80-2B03-4B9C-899C-D01A9472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"/>
            <a:ext cx="75342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17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FA74E-D266-48FC-AFCF-03EC10A6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4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A013C-F060-4382-818F-E237DF52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8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467600" cy="4267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304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Networking Schools</a:t>
            </a:r>
          </a:p>
        </p:txBody>
      </p:sp>
    </p:spTree>
    <p:extLst>
      <p:ext uri="{BB962C8B-B14F-4D97-AF65-F5344CB8AC3E}">
        <p14:creationId xmlns:p14="http://schemas.microsoft.com/office/powerpoint/2010/main" val="155376726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34" b="11915"/>
          <a:stretch/>
        </p:blipFill>
        <p:spPr>
          <a:xfrm>
            <a:off x="1447800" y="304800"/>
            <a:ext cx="7226488" cy="63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19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26670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Social Media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pic>
        <p:nvPicPr>
          <p:cNvPr id="4" name="Picture 2" descr="http://blog.grantham.edu/Portals/112901/images/computer_animated_globe.jpg.gif">
            <a:extLst>
              <a:ext uri="{FF2B5EF4-FFF2-40B4-BE49-F238E27FC236}">
                <a16:creationId xmlns:a16="http://schemas.microsoft.com/office/drawing/2014/main" id="{41749DED-E3AF-4A91-ACA0-A39BC6304F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4225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5E525-6066-4F80-A200-3C1A5012F5AD}"/>
              </a:ext>
            </a:extLst>
          </p:cNvPr>
          <p:cNvSpPr/>
          <p:nvPr/>
        </p:nvSpPr>
        <p:spPr>
          <a:xfrm>
            <a:off x="3608084" y="627587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Social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ADA07-73F6-4D6D-90A4-F627657012CB}"/>
              </a:ext>
            </a:extLst>
          </p:cNvPr>
          <p:cNvSpPr txBox="1"/>
          <p:nvPr/>
        </p:nvSpPr>
        <p:spPr>
          <a:xfrm>
            <a:off x="533400" y="1905000"/>
            <a:ext cx="8382000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SNDdeN 	Websites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SNDdeN	Twitter sites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SNDdeN 	Facebook sites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Twitter	@NDSchools  #NDSchools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New initiative:	@StJulie2Day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2980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19184-905E-4A4A-A0E2-5994ADB97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915400" cy="2814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B388FF-6BF2-4F4B-A74C-637DA95F5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7084"/>
            <a:ext cx="5505450" cy="3638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FC378-ABB3-4B15-A305-D3BE6500A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124293"/>
            <a:ext cx="48006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30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38C836-1F3C-4344-9866-89542840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5023154" cy="5257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B9DDA-F06D-4A6B-BE62-006AD535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306" y="914400"/>
            <a:ext cx="492390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3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17" t="9375" r="16302" b="2813"/>
          <a:stretch>
            <a:fillRect/>
          </a:stretch>
        </p:blipFill>
        <p:spPr bwMode="auto">
          <a:xfrm>
            <a:off x="1524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45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672CE-7254-432B-8555-40115F6D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0"/>
            <a:ext cx="65472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2533C-9A43-4278-8BE8-B2C4A1EB8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3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2971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en-US" sz="4800" b="1" dirty="0">
                <a:solidFill>
                  <a:srgbClr val="002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Networking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pic>
        <p:nvPicPr>
          <p:cNvPr id="4" name="Picture 2" descr="http://blog.grantham.edu/Portals/112901/images/computer_animated_globe.jpg.gif">
            <a:extLst>
              <a:ext uri="{FF2B5EF4-FFF2-40B4-BE49-F238E27FC236}">
                <a16:creationId xmlns:a16="http://schemas.microsoft.com/office/drawing/2014/main" id="{640566BF-BDF9-4D7A-9A39-9982D4D62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94585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5E525-6066-4F80-A200-3C1A5012F5AD}"/>
              </a:ext>
            </a:extLst>
          </p:cNvPr>
          <p:cNvSpPr/>
          <p:nvPr/>
        </p:nvSpPr>
        <p:spPr>
          <a:xfrm>
            <a:off x="2989323" y="627587"/>
            <a:ext cx="3940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Global Networking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ADA07-73F6-4D6D-90A4-F627657012CB}"/>
              </a:ext>
            </a:extLst>
          </p:cNvPr>
          <p:cNvSpPr txBox="1"/>
          <p:nvPr/>
        </p:nvSpPr>
        <p:spPr>
          <a:xfrm>
            <a:off x="533400" y="1905000"/>
            <a:ext cx="8382000" cy="416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Africa Schools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Retreats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Japan Schools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Video Prayer Services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Flat Julie Project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1804 Society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International Travel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Promote Notre Dame Initiatives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7899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1000" y="1981200"/>
            <a:ext cx="8534400" cy="3037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algn="ctr"/>
            <a:r>
              <a:rPr lang="en-US" sz="3600" b="1" dirty="0"/>
              <a:t>What other areas would you like to see NDVS focus on?</a:t>
            </a:r>
            <a:r>
              <a:rPr lang="en-US" sz="3600" b="1" dirty="0">
                <a:latin typeface="Times" pitchFamily="18" charset="0"/>
              </a:rPr>
              <a:t>	</a:t>
            </a:r>
          </a:p>
          <a:p>
            <a:pPr eaLnBrk="0" hangingPunct="0">
              <a:spcAft>
                <a:spcPct val="40000"/>
              </a:spcAft>
            </a:pPr>
            <a:r>
              <a:rPr lang="en-US" sz="3600" b="1" dirty="0">
                <a:latin typeface="Times" pitchFamily="18" charset="0"/>
              </a:rPr>
              <a:t>		</a:t>
            </a:r>
            <a:endParaRPr lang="en-US" sz="2900" b="1" dirty="0">
              <a:latin typeface="Times" pitchFamily="18" charset="0"/>
            </a:endParaRPr>
          </a:p>
          <a:p>
            <a:pPr eaLnBrk="0" hangingPunct="0">
              <a:spcAft>
                <a:spcPct val="40000"/>
              </a:spcAft>
            </a:pPr>
            <a:endParaRPr lang="en-US" sz="2900" b="1" dirty="0">
              <a:latin typeface="Times" pitchFamily="18" charset="0"/>
            </a:endParaRPr>
          </a:p>
          <a:p>
            <a:pPr eaLnBrk="0" hangingPunct="0">
              <a:spcAft>
                <a:spcPct val="40000"/>
              </a:spcAft>
            </a:pPr>
            <a:endParaRPr lang="en-US" sz="2900" b="1" dirty="0">
              <a:latin typeface="Times" pitchFamily="18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304800" y="1447800"/>
            <a:ext cx="8610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57400" y="3810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Working the “Net” for Mission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7" y="152401"/>
            <a:ext cx="1609344" cy="1182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9761A8-6CB1-4108-AA0C-84C5F05CF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200400"/>
            <a:ext cx="2110848" cy="3181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3E24A-F33F-4AB4-96E4-A4B241FD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9" y="395189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56881"/>
            <a:ext cx="4295775" cy="3495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5" y="2895600"/>
            <a:ext cx="4690872" cy="3510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533400"/>
            <a:ext cx="419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Haven’t classrooms changed?</a:t>
            </a:r>
            <a:r>
              <a:rPr lang="en-US" sz="4000" b="1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4000" b="1" dirty="0"/>
              <a:t>1960s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495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50371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094556-027B-400E-83FE-1258D99F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35599"/>
            <a:ext cx="6738937" cy="33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5334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/>
              <a:t> Makerspace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495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Gamification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16511-0F96-42E7-B73E-B14AE3CD3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3" y="304800"/>
            <a:ext cx="479156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C6605-3AB3-45A1-8D19-1040BA371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80" y="2710543"/>
            <a:ext cx="39026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6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2971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Online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pic>
        <p:nvPicPr>
          <p:cNvPr id="4" name="Picture 2" descr="http://blog.grantham.edu/Portals/112901/images/computer_animated_globe.jpg.gif">
            <a:extLst>
              <a:ext uri="{FF2B5EF4-FFF2-40B4-BE49-F238E27FC236}">
                <a16:creationId xmlns:a16="http://schemas.microsoft.com/office/drawing/2014/main" id="{7B82A7C9-FC3C-4EE7-9D88-B8E87794C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8336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747A-A049-4817-A59B-8292FDAA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1771650" cy="1352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5E525-6066-4F80-A200-3C1A5012F5AD}"/>
              </a:ext>
            </a:extLst>
          </p:cNvPr>
          <p:cNvSpPr/>
          <p:nvPr/>
        </p:nvSpPr>
        <p:spPr>
          <a:xfrm>
            <a:off x="2362200" y="627587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Online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FA1C-F60D-40D8-8FDD-86531A2E6771}"/>
              </a:ext>
            </a:extLst>
          </p:cNvPr>
          <p:cNvSpPr txBox="1"/>
          <p:nvPr/>
        </p:nvSpPr>
        <p:spPr>
          <a:xfrm>
            <a:off x="609600" y="1657350"/>
            <a:ext cx="8305800" cy="491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NDVS Intranet Services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Learning Webs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 Julie Project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Cloud Storage </a:t>
            </a:r>
            <a:r>
              <a:rPr lang="en-US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eRooms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Online Tutoring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Professional Development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 Julie Book (online)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Networking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Virtual High School</a:t>
            </a:r>
          </a:p>
        </p:txBody>
      </p:sp>
    </p:spTree>
    <p:extLst>
      <p:ext uri="{BB962C8B-B14F-4D97-AF65-F5344CB8AC3E}">
        <p14:creationId xmlns:p14="http://schemas.microsoft.com/office/powerpoint/2010/main" val="12455410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F0FF8-2B0D-44F7-A432-287534D3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6467475" cy="6486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26DC0-1C71-45BB-8D98-E60A2EC5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971800"/>
            <a:ext cx="42195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8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923E2-8218-4070-96F5-34519BC5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54886" cy="5352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9580E-4198-49DA-A4D4-05700564BF98}"/>
              </a:ext>
            </a:extLst>
          </p:cNvPr>
          <p:cNvSpPr txBox="1"/>
          <p:nvPr/>
        </p:nvSpPr>
        <p:spPr>
          <a:xfrm>
            <a:off x="1066800" y="3048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NDVS Learning Webs and Units </a:t>
            </a:r>
          </a:p>
        </p:txBody>
      </p:sp>
    </p:spTree>
    <p:extLst>
      <p:ext uri="{BB962C8B-B14F-4D97-AF65-F5344CB8AC3E}">
        <p14:creationId xmlns:p14="http://schemas.microsoft.com/office/powerpoint/2010/main" val="1650653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345</Words>
  <Application>Microsoft Office PowerPoint</Application>
  <PresentationFormat>On-screen Show (4:3)</PresentationFormat>
  <Paragraphs>106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Garamond</vt:lpstr>
      <vt:lpstr>Times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Sr. Karen Hokanson SND</cp:lastModifiedBy>
  <cp:revision>746</cp:revision>
  <cp:lastPrinted>2016-10-02T19:53:31Z</cp:lastPrinted>
  <dcterms:created xsi:type="dcterms:W3CDTF">2010-02-15T14:01:00Z</dcterms:created>
  <dcterms:modified xsi:type="dcterms:W3CDTF">2018-07-28T19:35:15Z</dcterms:modified>
</cp:coreProperties>
</file>